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1"/>
  </p:sldMasterIdLst>
  <p:sldIdLst>
    <p:sldId id="256" r:id="rId2"/>
    <p:sldId id="262" r:id="rId3"/>
    <p:sldId id="263" r:id="rId4"/>
    <p:sldId id="264" r:id="rId5"/>
    <p:sldId id="265" r:id="rId6"/>
    <p:sldId id="266" r:id="rId7"/>
    <p:sldId id="267" r:id="rId8"/>
    <p:sldId id="268" r:id="rId9"/>
    <p:sldId id="26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7" autoAdjust="0"/>
    <p:restoredTop sz="94660"/>
  </p:normalViewPr>
  <p:slideViewPr>
    <p:cSldViewPr snapToGrid="0">
      <p:cViewPr varScale="1">
        <p:scale>
          <a:sx n="73" d="100"/>
          <a:sy n="73" d="100"/>
        </p:scale>
        <p:origin x="4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4005290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222871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83B144D-5076-4AE5-9591-6B5316F9A33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573152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3709684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3B144D-5076-4AE5-9591-6B5316F9A33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16738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22615478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1399370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4128239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1628605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794041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4244706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79DDF66-F939-4C20-AF6B-55A01AFABE32}" type="datetimeFigureOut">
              <a:rPr lang="tr-TR" smtClean="0"/>
              <a:t>8.07.2025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284875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79DDF66-F939-4C20-AF6B-55A01AFABE32}" type="datetimeFigureOut">
              <a:rPr lang="tr-TR" smtClean="0"/>
              <a:t>8.07.2025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3356026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9DDF66-F939-4C20-AF6B-55A01AFABE32}" type="datetimeFigureOut">
              <a:rPr lang="tr-TR" smtClean="0"/>
              <a:t>8.07.2025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3753288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3060279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2169546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79DDF66-F939-4C20-AF6B-55A01AFABE32}" type="datetimeFigureOut">
              <a:rPr lang="tr-TR" smtClean="0"/>
              <a:t>8.07.2025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83B144D-5076-4AE5-9591-6B5316F9A337}" type="slidenum">
              <a:rPr lang="tr-TR" smtClean="0"/>
              <a:t>‹#›</a:t>
            </a:fld>
            <a:endParaRPr lang="tr-TR"/>
          </a:p>
        </p:txBody>
      </p:sp>
    </p:spTree>
    <p:extLst>
      <p:ext uri="{BB962C8B-B14F-4D97-AF65-F5344CB8AC3E}">
        <p14:creationId xmlns:p14="http://schemas.microsoft.com/office/powerpoint/2010/main" val="573638528"/>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 id="2147483828" r:id="rId15"/>
    <p:sldLayoutId id="214748382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589213" y="825190"/>
            <a:ext cx="8915399" cy="1616927"/>
          </a:xfrm>
        </p:spPr>
        <p:txBody>
          <a:bodyPr>
            <a:normAutofit/>
          </a:bodyPr>
          <a:lstStyle/>
          <a:p>
            <a:pPr algn="ctr"/>
            <a:r>
              <a:rPr lang="tr-TR" sz="3600" b="1" dirty="0" smtClean="0"/>
              <a:t>MİSAFİR ÖĞRENCİ </a:t>
            </a:r>
            <a:br>
              <a:rPr lang="tr-TR" sz="3600" b="1" dirty="0" smtClean="0"/>
            </a:br>
            <a:r>
              <a:rPr lang="tr-TR" sz="3600" b="1" dirty="0" smtClean="0"/>
              <a:t>DERS KAYDI İŞLEMLERİ</a:t>
            </a:r>
            <a:endParaRPr lang="tr-TR" sz="3600" b="1" dirty="0"/>
          </a:p>
        </p:txBody>
      </p:sp>
      <p:sp>
        <p:nvSpPr>
          <p:cNvPr id="3" name="Alt Başlık 2"/>
          <p:cNvSpPr>
            <a:spLocks noGrp="1"/>
          </p:cNvSpPr>
          <p:nvPr>
            <p:ph type="subTitle" idx="1"/>
          </p:nvPr>
        </p:nvSpPr>
        <p:spPr/>
        <p:txBody>
          <a:bodyPr>
            <a:normAutofit fontScale="32500" lnSpcReduction="20000"/>
          </a:bodyPr>
          <a:lstStyle/>
          <a:p>
            <a:endParaRPr lang="tr-TR" dirty="0" smtClean="0"/>
          </a:p>
          <a:p>
            <a:endParaRPr lang="tr-TR" dirty="0"/>
          </a:p>
          <a:p>
            <a:r>
              <a:rPr lang="tr-TR" sz="5900" b="1" dirty="0" smtClean="0"/>
              <a:t>IĞDIR ÜNİVERSİTESİ</a:t>
            </a:r>
          </a:p>
          <a:p>
            <a:r>
              <a:rPr lang="tr-TR" sz="5900" b="1" dirty="0" smtClean="0"/>
              <a:t>ÖĞRENCİ İŞLERİ DAİRE BAŞKANLIĞI</a:t>
            </a:r>
            <a:endParaRPr lang="tr-TR" sz="5900" b="1" dirty="0"/>
          </a:p>
        </p:txBody>
      </p:sp>
      <p:pic>
        <p:nvPicPr>
          <p:cNvPr id="1026" name="Picture 2" descr="https://ogrenci.igdir.edu.tr/musimg.aspx?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1015" y="412594"/>
            <a:ext cx="1806498" cy="1728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5794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82390" y="646771"/>
            <a:ext cx="10222222" cy="5264451"/>
          </a:xfrm>
        </p:spPr>
        <p:txBody>
          <a:bodyPr/>
          <a:lstStyle/>
          <a:p>
            <a:r>
              <a:rPr lang="tr-TR" dirty="0" smtClean="0"/>
              <a:t>Öncelikle </a:t>
            </a:r>
            <a:r>
              <a:rPr lang="tr-TR" dirty="0" err="1" smtClean="0"/>
              <a:t>OBS’ye</a:t>
            </a:r>
            <a:r>
              <a:rPr lang="tr-TR" dirty="0" smtClean="0"/>
              <a:t> giriş yapınız. </a:t>
            </a:r>
          </a:p>
          <a:p>
            <a:r>
              <a:rPr lang="tr-TR" dirty="0" smtClean="0"/>
              <a:t>Giriş </a:t>
            </a:r>
            <a:r>
              <a:rPr lang="tr-TR" dirty="0"/>
              <a:t>sayfası </a:t>
            </a:r>
            <a:r>
              <a:rPr lang="tr-TR" dirty="0" smtClean="0"/>
              <a:t>linki </a:t>
            </a:r>
            <a:r>
              <a:rPr lang="tr-TR" dirty="0" smtClean="0">
                <a:solidFill>
                  <a:srgbClr val="00B0F0"/>
                </a:solidFill>
              </a:rPr>
              <a:t>https</a:t>
            </a:r>
            <a:r>
              <a:rPr lang="tr-TR" dirty="0">
                <a:solidFill>
                  <a:srgbClr val="00B0F0"/>
                </a:solidFill>
              </a:rPr>
              <a:t>://ogrenci.igdir.edu.tr/</a:t>
            </a:r>
          </a:p>
          <a:p>
            <a:pPr marL="0" indent="0">
              <a:buNone/>
            </a:pPr>
            <a:endParaRPr lang="tr-TR" dirty="0" smtClean="0"/>
          </a:p>
          <a:p>
            <a:endParaRPr lang="tr-TR" dirty="0"/>
          </a:p>
          <a:p>
            <a:endParaRPr lang="tr-TR" dirty="0" smtClean="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3809" y="1438507"/>
            <a:ext cx="9364382" cy="5062734"/>
          </a:xfrm>
          <a:prstGeom prst="rect">
            <a:avLst/>
          </a:prstGeom>
        </p:spPr>
      </p:pic>
    </p:spTree>
    <p:extLst>
      <p:ext uri="{BB962C8B-B14F-4D97-AF65-F5344CB8AC3E}">
        <p14:creationId xmlns:p14="http://schemas.microsoft.com/office/powerpoint/2010/main" val="4197411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84194" y="0"/>
            <a:ext cx="9753871" cy="5766256"/>
          </a:xfrm>
        </p:spPr>
        <p:txBody>
          <a:bodyPr/>
          <a:lstStyle/>
          <a:p>
            <a:endParaRPr lang="tr-TR" dirty="0" smtClean="0"/>
          </a:p>
          <a:p>
            <a:r>
              <a:rPr lang="tr-TR" dirty="0" smtClean="0"/>
              <a:t>Kayıt Yenileme (Ders Seçme) işlemlerine tıklayınız.</a:t>
            </a:r>
            <a:endParaRPr lang="tr-TR" dirty="0"/>
          </a:p>
          <a:p>
            <a:endParaRPr lang="tr-TR" dirty="0" smtClean="0"/>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4760" y="2141034"/>
            <a:ext cx="10225669" cy="4716966"/>
          </a:xfrm>
          <a:prstGeom prst="rect">
            <a:avLst/>
          </a:prstGeom>
        </p:spPr>
      </p:pic>
    </p:spTree>
    <p:extLst>
      <p:ext uri="{BB962C8B-B14F-4D97-AF65-F5344CB8AC3E}">
        <p14:creationId xmlns:p14="http://schemas.microsoft.com/office/powerpoint/2010/main" val="3998617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28078" y="579863"/>
            <a:ext cx="9876534" cy="5887844"/>
          </a:xfrm>
        </p:spPr>
        <p:txBody>
          <a:bodyPr/>
          <a:lstStyle/>
          <a:p>
            <a:r>
              <a:rPr lang="tr-TR" dirty="0" smtClean="0"/>
              <a:t>AÇILAN DERSLER bölüne giriniz</a:t>
            </a:r>
          </a:p>
          <a:p>
            <a:endParaRPr lang="tr-TR" dirty="0"/>
          </a:p>
          <a:p>
            <a:endParaRPr lang="tr-TR" dirty="0" smtClean="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8438" y="2531327"/>
            <a:ext cx="10463561" cy="3501483"/>
          </a:xfrm>
          <a:prstGeom prst="rect">
            <a:avLst/>
          </a:prstGeom>
        </p:spPr>
      </p:pic>
    </p:spTree>
    <p:extLst>
      <p:ext uri="{BB962C8B-B14F-4D97-AF65-F5344CB8AC3E}">
        <p14:creationId xmlns:p14="http://schemas.microsoft.com/office/powerpoint/2010/main" val="670605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84195" y="379141"/>
            <a:ext cx="9720417" cy="5532081"/>
          </a:xfrm>
        </p:spPr>
        <p:txBody>
          <a:bodyPr/>
          <a:lstStyle/>
          <a:p>
            <a:r>
              <a:rPr lang="tr-TR" dirty="0" smtClean="0"/>
              <a:t>AÇILAN DERSLER BÖLÜM SEÇ’ e tıklayınız</a:t>
            </a:r>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1463" y="1970167"/>
            <a:ext cx="9553150" cy="2917666"/>
          </a:xfrm>
          <a:prstGeom prst="rect">
            <a:avLst/>
          </a:prstGeom>
        </p:spPr>
      </p:pic>
    </p:spTree>
    <p:extLst>
      <p:ext uri="{BB962C8B-B14F-4D97-AF65-F5344CB8AC3E}">
        <p14:creationId xmlns:p14="http://schemas.microsoft.com/office/powerpoint/2010/main" val="1351110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6498" y="501805"/>
            <a:ext cx="9698114" cy="5409417"/>
          </a:xfrm>
        </p:spPr>
        <p:txBody>
          <a:bodyPr/>
          <a:lstStyle/>
          <a:p>
            <a:r>
              <a:rPr lang="tr-TR" dirty="0" smtClean="0"/>
              <a:t>ÜST BİRİM</a:t>
            </a:r>
          </a:p>
          <a:p>
            <a:pPr marL="0" indent="0">
              <a:buNone/>
            </a:pPr>
            <a:r>
              <a:rPr lang="tr-TR" dirty="0" smtClean="0"/>
              <a:t>		ÜST BİRİM </a:t>
            </a:r>
            <a:r>
              <a:rPr lang="tr-TR" dirty="0" err="1" smtClean="0"/>
              <a:t>SEÇİNİZ’e</a:t>
            </a:r>
            <a:r>
              <a:rPr lang="tr-TR" dirty="0" smtClean="0"/>
              <a:t> giriş yapınız.</a:t>
            </a:r>
          </a:p>
          <a:p>
            <a:pPr marL="0" indent="0">
              <a:buNone/>
            </a:pPr>
            <a:r>
              <a:rPr lang="tr-TR" dirty="0" smtClean="0"/>
              <a:t>Burada hangi birimden ders almak istediğinizi tıklayınız</a:t>
            </a:r>
          </a:p>
          <a:p>
            <a:pPr marL="0" indent="0">
              <a:buNone/>
            </a:pPr>
            <a:endParaRPr lang="tr-TR" dirty="0"/>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6497" y="1784195"/>
            <a:ext cx="9523141" cy="4408172"/>
          </a:xfrm>
          <a:prstGeom prst="rect">
            <a:avLst/>
          </a:prstGeom>
        </p:spPr>
      </p:pic>
    </p:spTree>
    <p:extLst>
      <p:ext uri="{BB962C8B-B14F-4D97-AF65-F5344CB8AC3E}">
        <p14:creationId xmlns:p14="http://schemas.microsoft.com/office/powerpoint/2010/main" val="2645058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89571"/>
            <a:ext cx="8915400" cy="5721651"/>
          </a:xfrm>
        </p:spPr>
        <p:txBody>
          <a:bodyPr/>
          <a:lstStyle/>
          <a:p>
            <a:endParaRPr lang="tr-TR" dirty="0" smtClean="0"/>
          </a:p>
          <a:p>
            <a:r>
              <a:rPr lang="tr-TR" dirty="0" smtClean="0"/>
              <a:t>Burada hangi ders almak isteniliyorsa ders ve şube (ders grubu) seçilir ve EKLE tuşuna basılır.</a:t>
            </a:r>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1756" y="1750741"/>
            <a:ext cx="8820615" cy="4513092"/>
          </a:xfrm>
          <a:prstGeom prst="rect">
            <a:avLst/>
          </a:prstGeom>
        </p:spPr>
      </p:pic>
    </p:spTree>
    <p:extLst>
      <p:ext uri="{BB962C8B-B14F-4D97-AF65-F5344CB8AC3E}">
        <p14:creationId xmlns:p14="http://schemas.microsoft.com/office/powerpoint/2010/main" val="3421795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6498" y="323385"/>
            <a:ext cx="9698114" cy="5587837"/>
          </a:xfrm>
        </p:spPr>
        <p:txBody>
          <a:bodyPr/>
          <a:lstStyle/>
          <a:p>
            <a:pPr algn="just"/>
            <a:r>
              <a:rPr lang="tr-TR" dirty="0" smtClean="0"/>
              <a:t>Ders/Dersler seçildikten sonra SEÇİLEN DERSLER sayfasına geliniz. Burada istenilmeyen ders varsa silinir. Ders netleştikten sonra yukarıda ücret bilgisi çıkacaktır. Ücret ödemeleri Üniversitemiz tarafından size verilen öğrenci numarasına HALKBANKASI şubeleri veya HALKBANKASI mobil işlemlerden yatırılacak. </a:t>
            </a:r>
            <a:r>
              <a:rPr lang="tr-TR" dirty="0" smtClean="0">
                <a:solidFill>
                  <a:srgbClr val="FF0000"/>
                </a:solidFill>
              </a:rPr>
              <a:t>BAŞKA BANKADAN İŞLEM YAPILMAZ.</a:t>
            </a:r>
          </a:p>
          <a:p>
            <a:pPr marL="0" indent="0">
              <a:buNone/>
            </a:pPr>
            <a:endParaRPr lang="tr-TR" dirty="0" smtClean="0">
              <a:solidFill>
                <a:srgbClr val="FF0000"/>
              </a:solidFill>
            </a:endParaRP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620" y="2375210"/>
            <a:ext cx="11556380" cy="3847170"/>
          </a:xfrm>
          <a:prstGeom prst="rect">
            <a:avLst/>
          </a:prstGeom>
        </p:spPr>
      </p:pic>
    </p:spTree>
    <p:extLst>
      <p:ext uri="{BB962C8B-B14F-4D97-AF65-F5344CB8AC3E}">
        <p14:creationId xmlns:p14="http://schemas.microsoft.com/office/powerpoint/2010/main" val="1953534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5776" y="624468"/>
            <a:ext cx="9898836" cy="5286754"/>
          </a:xfrm>
        </p:spPr>
        <p:txBody>
          <a:bodyPr/>
          <a:lstStyle/>
          <a:p>
            <a:r>
              <a:rPr lang="tr-TR" dirty="0" smtClean="0"/>
              <a:t>Ücret ödeme işlemleri yapıldıktan sonra SEÇİMLERİMİ KAYDET işlemleri yapılır ve ders kaydı onaylanır.</a:t>
            </a:r>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0088" y="1906859"/>
            <a:ext cx="10931912" cy="3651258"/>
          </a:xfrm>
          <a:prstGeom prst="rect">
            <a:avLst/>
          </a:prstGeom>
        </p:spPr>
      </p:pic>
    </p:spTree>
    <p:extLst>
      <p:ext uri="{BB962C8B-B14F-4D97-AF65-F5344CB8AC3E}">
        <p14:creationId xmlns:p14="http://schemas.microsoft.com/office/powerpoint/2010/main" val="242103461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98</TotalTime>
  <Words>117</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MİSAFİR ÖĞRENCİ  DERS KAYDI İŞLEMLERİ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MİSAFİR ÖĞRENCİ  OTOMASYONA KAYIT İŞLEMLERİ</dc:title>
  <dc:creator>Windows Kullanıcısı</dc:creator>
  <cp:lastModifiedBy>IĞDIR ÜNİVERSİTESİ</cp:lastModifiedBy>
  <cp:revision>22</cp:revision>
  <dcterms:created xsi:type="dcterms:W3CDTF">2025-07-05T10:57:12Z</dcterms:created>
  <dcterms:modified xsi:type="dcterms:W3CDTF">2025-07-08T09:10:47Z</dcterms:modified>
</cp:coreProperties>
</file>